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26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50E436-19E2-40E5-B19B-6F42E5A76A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47B0A51-2DB4-48C8-A1CD-CE0200E337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73B420-00D8-430E-B6F6-BF4FB93F1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FA1E-CCBA-4716-93CB-55E1C89AB706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38350B-8A1F-4756-B087-4DEC33152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1DC93F-A20D-4410-A7DD-446DFBD01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8619-F044-4059-84F0-2B9B324697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1460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CD2A62-13DC-4BC1-97E7-F7E74172A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C56B332-073D-4319-8FF3-35C824A34D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94D4D7-0C12-4EB9-82C5-6B725ECBE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FA1E-CCBA-4716-93CB-55E1C89AB706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928D1E-532B-486C-8C4B-1B5BF18FA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97D7C1-B350-46D6-9578-BB36C28BA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8619-F044-4059-84F0-2B9B324697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1488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3AE986D-631A-4F54-A9AA-8806BB0684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8F1C79C-00CB-4A6D-908A-0B57D4457B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C01359-6D65-439A-8C65-F512091FE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FA1E-CCBA-4716-93CB-55E1C89AB706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9FA1D3-E9CD-48DD-BB7B-BEB205DC3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1B2B18-6B95-4ED5-A2B6-A1BD3E5DF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8619-F044-4059-84F0-2B9B324697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2107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FD3F8D-901A-4C29-8B95-B632E1E13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29C7A2A-6831-4A29-96E0-1E08A978F8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1C41CF-2214-4D42-A76F-8488B34AA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FA1E-CCBA-4716-93CB-55E1C89AB706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3B6026-66FC-467F-BD78-62B2EA61F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37FFB1-5E3B-48ED-9B4D-99E1B2559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8619-F044-4059-84F0-2B9B324697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5787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E27D5D-5DDB-4DE7-9344-CFFBB1EEB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EFD94F-DA8A-4A8F-9DF7-C9DB4B49D7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7A6AB2-E6BD-4065-BEB6-0296BD765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FA1E-CCBA-4716-93CB-55E1C89AB706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819506-50F3-4650-A12C-1DB7878AC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5DFD92-E558-42CE-B66D-B93277AB8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8619-F044-4059-84F0-2B9B324697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175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BF9F49-FEFF-4EEA-8E67-2BE4F8A2E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E428CD-A310-48E3-9D48-53A973A000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BD8470A-1140-4443-AD59-2E0569D2B1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31A8C6E-912F-471B-9C37-B5BCB71DA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FA1E-CCBA-4716-93CB-55E1C89AB706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37B19C-A72B-4B93-83EF-D20BAC38F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B665B8-575D-41A4-8E88-8C8A8145C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8619-F044-4059-84F0-2B9B324697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6652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C40407-A23A-4C45-9F71-7955FA78C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CD46DE9-0392-4541-B642-4C67A159B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B91BEF7-EA95-41DB-9892-D6E5E43709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95E4ED-4124-444F-ABF9-32D09D9131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546C888-0C08-4493-8394-125DB335A8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B1D2D12-619B-42F3-9E0C-99F254280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FA1E-CCBA-4716-93CB-55E1C89AB706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47E753C-EB03-481C-BFAD-FA198B3B0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F4B475D-21C0-4055-B4AE-E2E4FF333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8619-F044-4059-84F0-2B9B324697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4571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694E44-117C-49D1-A87C-EEF7B5598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DC1C5D0-A827-4FE7-83F5-995A2FED8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FA1E-CCBA-4716-93CB-55E1C89AB706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BD34C60-15F6-4836-AF9D-9B3C092F0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EF1B5B6-995A-4B3D-B675-EF06CD500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8619-F044-4059-84F0-2B9B324697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2276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13D4D73-D7E4-4AF6-888E-672C02A9D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FA1E-CCBA-4716-93CB-55E1C89AB706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D419BC9-06C4-448B-A92E-104AC6ED1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49F19E8-81C8-4BDA-9DC0-9B3702A06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8619-F044-4059-84F0-2B9B324697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5913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630423-4D2C-4233-A649-178AD7315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2B2066-C4AB-478D-AAB3-F8A19AA32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485E13A-D1F9-4606-8304-3E00F531A0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56F842E-7953-4EB0-B316-7444539D6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FA1E-CCBA-4716-93CB-55E1C89AB706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F6301A2-FFC5-4A98-A954-A25213AD6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28DFDDF-A754-434E-9CFF-5799E330C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8619-F044-4059-84F0-2B9B324697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3989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CD4407-E86C-4811-B0E6-3895DA966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CA184CF-7AF5-48CE-83E6-84D6C004DF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7BD403B-270C-40B3-A68B-1520BAA52F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CCB3E8C-DC60-4D5C-B7BA-8F06E258B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FA1E-CCBA-4716-93CB-55E1C89AB706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8939CC-C896-421D-A42A-88E083BEA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D50B09D-4A9E-4B5A-A269-F582C3103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8619-F044-4059-84F0-2B9B324697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7421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360BD8A-545F-4442-84CB-CE1474E18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DDA513-6B7F-47A7-84FF-1BD3EF3C8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09ACB7-E7B7-48F6-85F7-3B86EF9482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EFA1E-CCBA-4716-93CB-55E1C89AB706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81AF43-4C4C-4342-B3C4-AF74E96B0A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AE11F8-D450-46F0-BAB5-5D1D08779D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38619-F044-4059-84F0-2B9B324697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2185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DE241676-8E48-481E-B6DD-19E6860ECF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79" y="161685"/>
            <a:ext cx="6707841" cy="958263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F1C88108-2DE7-4C2B-BFD2-A6854B36F3C4}"/>
              </a:ext>
            </a:extLst>
          </p:cNvPr>
          <p:cNvSpPr txBox="1"/>
          <p:nvPr/>
        </p:nvSpPr>
        <p:spPr>
          <a:xfrm>
            <a:off x="407598" y="2529271"/>
            <a:ext cx="6108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latin typeface="Sweet Night - Personal Use" pitchFamily="50" charset="0"/>
              </a:rPr>
              <a:t>Feuilleté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DBDF617-80DF-4977-BD84-C5EB67C795CB}"/>
              </a:ext>
            </a:extLst>
          </p:cNvPr>
          <p:cNvSpPr txBox="1"/>
          <p:nvPr/>
        </p:nvSpPr>
        <p:spPr>
          <a:xfrm>
            <a:off x="440671" y="2898887"/>
            <a:ext cx="6108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latin typeface="Sweet Night - Personal Use" pitchFamily="50" charset="0"/>
              </a:rPr>
              <a:t>sorcière au fromage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BB843A0-A7D6-44B5-A746-31B63427DBBB}"/>
              </a:ext>
            </a:extLst>
          </p:cNvPr>
          <p:cNvSpPr txBox="1"/>
          <p:nvPr/>
        </p:nvSpPr>
        <p:spPr>
          <a:xfrm>
            <a:off x="390662" y="4234779"/>
            <a:ext cx="6108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latin typeface="Sweet Night - Personal Use" pitchFamily="50" charset="0"/>
              </a:rPr>
              <a:t>Potage de courge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15801EC-1B69-4134-888B-889AA27B692C}"/>
              </a:ext>
            </a:extLst>
          </p:cNvPr>
          <p:cNvSpPr txBox="1"/>
          <p:nvPr/>
        </p:nvSpPr>
        <p:spPr>
          <a:xfrm>
            <a:off x="423731" y="4614446"/>
            <a:ext cx="6108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latin typeface="Sweet Night - Personal Use" pitchFamily="50" charset="0"/>
              </a:rPr>
              <a:t>Pizza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0B0FAFA-8506-43B8-9946-B2A49A52F1BF}"/>
              </a:ext>
            </a:extLst>
          </p:cNvPr>
          <p:cNvSpPr txBox="1"/>
          <p:nvPr/>
        </p:nvSpPr>
        <p:spPr>
          <a:xfrm>
            <a:off x="430307" y="5988908"/>
            <a:ext cx="6108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latin typeface="Sweet Night - Personal Use" pitchFamily="50" charset="0"/>
              </a:rPr>
              <a:t>meringue fantômes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304B35E-8DDA-4396-8F3A-0417E29590FB}"/>
              </a:ext>
            </a:extLst>
          </p:cNvPr>
          <p:cNvSpPr txBox="1"/>
          <p:nvPr/>
        </p:nvSpPr>
        <p:spPr>
          <a:xfrm>
            <a:off x="413780" y="6385301"/>
            <a:ext cx="6108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latin typeface="Sweet Night - Personal Use" pitchFamily="50" charset="0"/>
              </a:rPr>
              <a:t>Tarte au potiron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EE8138F7-3EB2-43B7-9FE4-DCAE1FD75CC7}"/>
              </a:ext>
            </a:extLst>
          </p:cNvPr>
          <p:cNvSpPr txBox="1"/>
          <p:nvPr/>
        </p:nvSpPr>
        <p:spPr>
          <a:xfrm>
            <a:off x="413767" y="7857971"/>
            <a:ext cx="6108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latin typeface="Sweet Night - Personal Use" pitchFamily="50" charset="0"/>
              </a:rPr>
              <a:t>Cocktails d’Halloween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43CE32C-FC4C-440C-984B-61EB1F4D3151}"/>
              </a:ext>
            </a:extLst>
          </p:cNvPr>
          <p:cNvSpPr txBox="1"/>
          <p:nvPr/>
        </p:nvSpPr>
        <p:spPr>
          <a:xfrm>
            <a:off x="4750547" y="9682136"/>
            <a:ext cx="22352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https://recettes-des-petits-cuistots.fr/</a:t>
            </a:r>
          </a:p>
        </p:txBody>
      </p:sp>
    </p:spTree>
    <p:extLst>
      <p:ext uri="{BB962C8B-B14F-4D97-AF65-F5344CB8AC3E}">
        <p14:creationId xmlns:p14="http://schemas.microsoft.com/office/powerpoint/2010/main" val="32498327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Format A4 (210 x 297 mm)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Sweet Night - Personal Use</vt:lpstr>
      <vt:lpstr>Times New Roman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Miss Soph</dc:creator>
  <cp:lastModifiedBy>Miss Soph</cp:lastModifiedBy>
  <cp:revision>2</cp:revision>
  <dcterms:created xsi:type="dcterms:W3CDTF">2020-10-20T15:08:40Z</dcterms:created>
  <dcterms:modified xsi:type="dcterms:W3CDTF">2020-10-20T15:12:40Z</dcterms:modified>
</cp:coreProperties>
</file>